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9" r:id="rId25"/>
    <p:sldId id="288" r:id="rId2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4EAF2B"/>
    <a:srgbClr val="68D143"/>
    <a:srgbClr val="88DC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5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1FA0-2CEF-4BBB-91A1-6173D4926F81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16D54-899D-4C58-8621-64640DA15B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9E83-DD76-4A52-B704-A3832BE383E7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FF1D-9079-4F6D-994C-58AAA3FF8A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DD4F-A9AD-41D6-A04D-DB32FB488962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A64A-5746-4E1B-8338-B132126629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FE99-FAA3-4E86-9B6C-8D622D97D064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2E01-7267-4A2E-B450-C2D8A2ABFB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624F-8B98-4420-9265-31B9A8000843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1B8F-B3B6-4216-AD5B-5648808820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60C9-4FBB-4325-9B67-435CA39C4B17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7AE2-C83B-4B5C-8CCB-113545D6C3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59E8-A03D-47D6-9663-D597A86A8E19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4100-27ED-4B76-A744-61AA8E0B3B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5169-6058-4CDE-9F90-59FCECBAA123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F683-1EE6-417E-9FFE-7FC7929E3B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0536-9B52-451F-8B9A-BC9E7C7C31AA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D0DB-E2EB-401E-A66F-DB83389832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1AA9-04B9-4F43-B50F-377A6FCEEF9A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9C2ED-6AD2-4954-AC57-F27ABD4014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6434-2828-48C5-B39D-73E736977914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EE8B-AF61-4C36-A1F1-6BD49FD127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84C43-E5C4-419B-A6E5-2A5ED789E099}" type="datetimeFigureOut">
              <a:rPr lang="el-GR"/>
              <a:pPr>
                <a:defRPr/>
              </a:pPr>
              <a:t>2/11/2012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57C1D-51A0-4650-9F4C-1912945E4E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052736"/>
            <a:ext cx="7632848" cy="4898946"/>
          </a:xfrm>
        </p:spPr>
        <p:txBody>
          <a:bodyPr rtlCol="0">
            <a:no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Etour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is an integrated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information system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that aims at collecting, organizing, managing, distributing and selling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services of a tourist enterprise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distribute them in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real time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through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Font typeface="Arial" charset="0"/>
              <a:buNone/>
              <a:defRPr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functions and features of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etour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fulfill both requirements of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outgoing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incoming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etour system applies to :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Tourist / travel agencies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Tour operators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hotel chains, etc.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Tourist portals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that handle and manage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on-line &amp; real time bookings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of tourist enterprises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Entities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organizations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that provide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package tour services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such as Municipal, Prefectural and Regional tourist enterprises.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196975"/>
            <a:ext cx="7632700" cy="45593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Car Rental services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Easy and fast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way of setting up the prices through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daily plan mode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Drag and drop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mode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Multiple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car groups for each company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Multiple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charge types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Extra services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United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presentation of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Car Groups pricing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Extra service pricing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common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table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n-US" sz="1800" b="1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9 - Εικόνα" descr="etour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13" y="828675"/>
            <a:ext cx="7712075" cy="5480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196975"/>
            <a:ext cx="7632700" cy="45593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Reservation Plan of rooms in a Hotel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accommodation module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etour system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provides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room plan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for the graphical visualization of rooms in a hotel.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All the processes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of a booking can be made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quickly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simply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on the plan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such as: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New reservation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Manage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 reservation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Check 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check out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Manage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split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rooms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Accounting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details for a reservation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Quick accounting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quick invoicing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defRPr/>
            </a:pPr>
            <a:endParaRPr lang="en-US" sz="1800" b="1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0 - Εικόνα" descr="etour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150" y="617538"/>
            <a:ext cx="7154863" cy="57642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196975"/>
            <a:ext cx="7632700" cy="45593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Daily 3-mode display of Room List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On the form below the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room list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represented, including the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status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the rooms as well. </a:t>
            </a:r>
          </a:p>
          <a:p>
            <a:pPr marL="0" indent="0" algn="just">
              <a:buFont typeface="Arial" charset="0"/>
              <a:buNone/>
              <a:defRPr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Room List display has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 modes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Reservation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Housekeeping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Accounting per room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n-US" sz="1800" b="1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1 - Εικόνα" descr="etour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888" y="620713"/>
            <a:ext cx="6575425" cy="5791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755650" y="1196975"/>
            <a:ext cx="7632700" cy="45593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Management of vehicles and services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Excursion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Transfer module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the user can manage the reservations and order all the passengers in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vehicles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The passengers can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move from and 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other pickups. Moreover,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timetable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vehicle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driver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can be set up in the form below. 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Simple and detailed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reports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can also be printed from the system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describe the route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of each vehicle.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case there are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extra services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in an excursion the passengers can also be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sorted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each service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n-US" sz="1800" b="1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- Εικόνα" descr="etour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620713"/>
            <a:ext cx="7200900" cy="57610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755650" y="1196975"/>
            <a:ext cx="7632700" cy="4608513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Making a Reservation for a service type Excursion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Tour Operator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or a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representative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or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single user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of the system can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easily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fast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make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complete a reservation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for an excursion. 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There is the ability of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creating blocks of tickets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each representative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set up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commissions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for each of them.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process of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liquidation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is also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simple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as long as the commissions’ rules are set up. There can be different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commissions for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Tour Operator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each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Representative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Chief Representative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n-US" sz="1800" b="1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3 - Εικόνα" descr="etour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6013" y="692150"/>
            <a:ext cx="6843712" cy="56784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>
          <a:xfrm>
            <a:off x="631301" y="980182"/>
            <a:ext cx="7901139" cy="5185122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etour on-line system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collects, organizes, manages, promotes &amp; distributes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tourist services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such as: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Accommodations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Airline seats (charter &amp; scheduled flights)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Excursions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Car Rentals (rent-a-car)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Boat Rentals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Sealines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Tourist packages (scheduled packages &amp; custom made packages) and offers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Ticketing (buses, ferries, trains, etc.)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Transportation to and from the airport, port, etc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Bus leasing and management of seats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Cruises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360000" indent="-360000" algn="just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l-GR" sz="1800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- Θέση περιεχομένου"/>
          <p:cNvSpPr>
            <a:spLocks noGrp="1"/>
          </p:cNvSpPr>
          <p:nvPr>
            <p:ph idx="1"/>
          </p:nvPr>
        </p:nvSpPr>
        <p:spPr>
          <a:xfrm>
            <a:off x="755650" y="1125538"/>
            <a:ext cx="7632700" cy="45593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Managing a reservation in Etour system</a:t>
            </a:r>
            <a:endParaRPr lang="el-GR" sz="2400" smtClean="0">
              <a:latin typeface="Arial" charset="0"/>
              <a:cs typeface="Arial" charset="0"/>
            </a:endParaRPr>
          </a:p>
        </p:txBody>
      </p:sp>
      <p:pic>
        <p:nvPicPr>
          <p:cNvPr id="3" name="44 - Εικόνα" descr="etour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325" y="1916113"/>
            <a:ext cx="7964488" cy="41163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755650" y="620713"/>
            <a:ext cx="7632700" cy="45593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Accounting display of a Supplier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n-US" sz="2400" b="1" kern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45 - Εικόνα" descr="etour1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13" y="1268413"/>
            <a:ext cx="8237537" cy="5105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755650" y="1196975"/>
            <a:ext cx="7632700" cy="45593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There is plenty of Reports in Etour system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Through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etour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system all the travel documents, vouchers, tickets, etc. can be used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Moreover, there is a capability of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exporting many reports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that can provide a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total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overview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reservations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the remaining assets and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accounting information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etour system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provides to the system's users and administrators the ability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exchange messages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etour system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has also the possibility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link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(interface) with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private booking systems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(hotels', ferries', airplanes', etc.) as well as with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accounting systems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business management packages &amp; ERP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LogicDis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Atlantis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Altec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etc.)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n-US" sz="1800" b="1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6 - Εικόνα" descr="etour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738" y="836613"/>
            <a:ext cx="7966075" cy="54721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755650" y="1196975"/>
            <a:ext cx="7632700" cy="45593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Three are the levels that the etour system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can offer its services: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As a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selling system for the owner of the system (provider)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sell the travel services to the customers - final users of the internet (B2C)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Among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many tourist enterprises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as a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Business to Business (B2B) activity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(multiple service suppliers, travel agents and providers).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As an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internal reservation system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in order to organize and manage the company's tourist services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(intranet)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portals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that are using the etour system are presented following:</a:t>
            </a:r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- Εικόνα" descr="etour1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" y="692150"/>
            <a:ext cx="7053263" cy="56673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4 - Εικόνα" descr="etour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13" y="941388"/>
            <a:ext cx="8259762" cy="508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899591" y="1196975"/>
            <a:ext cx="7201421" cy="4559300"/>
          </a:xfrm>
        </p:spPr>
        <p:txBody>
          <a:bodyPr/>
          <a:lstStyle/>
          <a:p>
            <a:pPr algn="just"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etour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system provides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availability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costing information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for all these services</a:t>
            </a:r>
            <a:endParaRPr lang="el-G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system's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users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are able to make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reservations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for the services provided be the system</a:t>
            </a:r>
            <a:endParaRPr lang="el-G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As long as there is availability of a service, the user receives a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direct confirmation of the booking</a:t>
            </a:r>
            <a:endParaRPr lang="el-G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toilsome procedures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of telephone contacts, messaging and faxing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are avoided</a:t>
            </a:r>
            <a:endParaRPr lang="el-GR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n-US" sz="2200" b="1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908720"/>
            <a:ext cx="8064896" cy="5328568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Three ways of setting up the prices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management of the Accommodation service type there are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three available ways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set up both the net and the sales prices in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four available price categories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(allotment, commit,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freesale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on request) to the system: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analytic way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where the time periods are separated, the prices can be per room, per person or per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type for all the combinations of four person types (adults, teenagers, children, infants)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brief general way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where there is a common table with all the time periods and all the room types, the prices can be set up per room or per person type, all the information is presented in a united table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daily plan mode way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where the prices are set up per day for each room type, in a fast and easy way day by drag and drop on the plan.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user decided and uses the way he prefers and find easiest and most convenient for him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5 - Εικόνα" descr="etour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850" y="692150"/>
            <a:ext cx="7954963" cy="57419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755650" y="692150"/>
            <a:ext cx="7632700" cy="455930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At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brief general way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all the information is presented in a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united table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included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all the available periods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all the room types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different price categories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prices can be set up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per room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per person type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four available person types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(adults, teenagers, children, infants).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n-US" sz="1800" b="1" kern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36 - Εικόνα" descr="etour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275" y="2251075"/>
            <a:ext cx="5767388" cy="4606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196975"/>
            <a:ext cx="7632700" cy="45593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party packages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None/>
              <a:defRPr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Easy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fast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creation and management of the 3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package service just in few steps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Combination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of different services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Ability of creating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new services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or using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general services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Multiple destinations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multiple departure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places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Multiple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departure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dates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days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Default and extra services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Schedule of each service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Possibility of extending the days of stay with extra days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fuction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n-US" sz="1800" b="1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7 - Εικόνα" descr="etour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513" y="765175"/>
            <a:ext cx="6705600" cy="56483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550</Words>
  <Application>Microsoft Office PowerPoint</Application>
  <PresentationFormat>Προβολή στην οθόνη (4:3)</PresentationFormat>
  <Paragraphs>109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Arial</vt:lpstr>
      <vt:lpstr>Calibri</vt:lpstr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etour</dc:title>
  <dc:creator>Fenia</dc:creator>
  <cp:lastModifiedBy>Fenia</cp:lastModifiedBy>
  <cp:revision>617</cp:revision>
  <dcterms:created xsi:type="dcterms:W3CDTF">2010-07-01T14:27:23Z</dcterms:created>
  <dcterms:modified xsi:type="dcterms:W3CDTF">2012-11-02T09:23:02Z</dcterms:modified>
</cp:coreProperties>
</file>